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-1296" y="492"/>
      </p:cViewPr>
      <p:guideLst>
        <p:guide orient="horz" pos="13606"/>
        <p:guide pos="10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8373517" y="17112259"/>
            <a:ext cx="36610545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5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4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210578" y="28910441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1640214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6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6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Arial"/>
              <a:buNone/>
              <a:defRPr sz="1133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None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None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None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None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None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None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None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None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2227451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0732264" y="40040600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22881997" y="40040600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882875" y="6905727"/>
            <a:ext cx="14236800" cy="106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89" name="Google Shape;89;p13"/>
          <p:cNvSpPr txBox="1"/>
          <p:nvPr/>
        </p:nvSpPr>
        <p:spPr>
          <a:xfrm>
            <a:off x="901790" y="5680755"/>
            <a:ext cx="14217900" cy="923400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-62" y="42277225"/>
            <a:ext cx="32399400" cy="923400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459950" y="39723551"/>
            <a:ext cx="31477800" cy="280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REFERÊNCIAS: </a:t>
            </a:r>
            <a:r>
              <a:rPr lang="en-US" sz="36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Indicar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até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 </a:t>
            </a:r>
            <a:r>
              <a:rPr lang="en-US" sz="36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6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acordo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 as </a:t>
            </a:r>
            <a:r>
              <a:rPr lang="en-US" sz="3600" b="1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Normas</a:t>
            </a:r>
            <a:r>
              <a:rPr lang="en-US" sz="36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ABNT.</a:t>
            </a: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7807569" y="601360"/>
            <a:ext cx="23233902" cy="3389967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7143" b="1" i="0" u="none" strike="noStrike" cap="none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143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Título e subtítulo</a:t>
            </a:r>
            <a:endParaRPr sz="7143" b="1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1826538" y="4348235"/>
            <a:ext cx="19140965" cy="72315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dirty="0" smtClean="0">
                <a:solidFill>
                  <a:schemeClr val="dk1"/>
                </a:solidFill>
              </a:rPr>
              <a:t>Inserir autores (no máximo 8)</a:t>
            </a:r>
            <a:r>
              <a:rPr lang="pt-BR" sz="3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ORIENTADOR: </a:t>
            </a:r>
            <a:r>
              <a:rPr lang="pt-BR" sz="3600" dirty="0" smtClean="0">
                <a:solidFill>
                  <a:schemeClr val="dk1"/>
                </a:solidFill>
              </a:rPr>
              <a:t>Indicar orientador(</a:t>
            </a:r>
            <a:r>
              <a:rPr lang="pt-BR" sz="3600" dirty="0" err="1" smtClean="0">
                <a:solidFill>
                  <a:schemeClr val="dk1"/>
                </a:solidFill>
              </a:rPr>
              <a:t>es</a:t>
            </a:r>
            <a:r>
              <a:rPr lang="pt-BR" sz="3600" dirty="0" smtClean="0">
                <a:solidFill>
                  <a:schemeClr val="dk1"/>
                </a:solidFill>
              </a:rPr>
              <a:t>)</a:t>
            </a:r>
            <a:r>
              <a:rPr lang="pt-BR" sz="3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endParaRPr dirty="0"/>
          </a:p>
        </p:txBody>
      </p:sp>
      <p:sp>
        <p:nvSpPr>
          <p:cNvPr id="94" name="Google Shape;94;p13"/>
          <p:cNvSpPr txBox="1"/>
          <p:nvPr/>
        </p:nvSpPr>
        <p:spPr>
          <a:xfrm>
            <a:off x="892362" y="17664489"/>
            <a:ext cx="14236800" cy="923400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873426" y="26027753"/>
            <a:ext cx="14255700" cy="923400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MÉTODO / DESENVOLVIMENTO</a:t>
            </a:r>
            <a:endParaRPr dirty="0"/>
          </a:p>
        </p:txBody>
      </p:sp>
      <p:sp>
        <p:nvSpPr>
          <p:cNvPr id="96" name="Google Shape;96;p13"/>
          <p:cNvSpPr txBox="1"/>
          <p:nvPr/>
        </p:nvSpPr>
        <p:spPr>
          <a:xfrm>
            <a:off x="16686450" y="5680793"/>
            <a:ext cx="14255699" cy="923330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16695895" y="22521825"/>
            <a:ext cx="14236800" cy="923400"/>
          </a:xfrm>
          <a:prstGeom prst="rect">
            <a:avLst/>
          </a:prstGeom>
          <a:solidFill>
            <a:srgbClr val="1EAAB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882875" y="18708375"/>
            <a:ext cx="14236800" cy="73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99" name="Google Shape;99;p13"/>
          <p:cNvSpPr/>
          <p:nvPr/>
        </p:nvSpPr>
        <p:spPr>
          <a:xfrm>
            <a:off x="892362" y="27211772"/>
            <a:ext cx="14236800" cy="6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00" name="Google Shape;100;p13"/>
          <p:cNvSpPr/>
          <p:nvPr/>
        </p:nvSpPr>
        <p:spPr>
          <a:xfrm>
            <a:off x="16804675" y="27949401"/>
            <a:ext cx="14236800" cy="83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14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16804675" y="6905725"/>
            <a:ext cx="14236800" cy="67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dirty="0">
                <a:solidFill>
                  <a:schemeClr val="dk1"/>
                </a:solidFill>
              </a:rPr>
              <a:t>                                                                      </a:t>
            </a:r>
            <a:endParaRPr sz="36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dirty="0">
                <a:solidFill>
                  <a:schemeClr val="dk1"/>
                </a:solidFill>
              </a:rPr>
              <a:t>                                                      </a:t>
            </a:r>
            <a:r>
              <a:rPr lang="pt-BR" sz="4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</a:t>
            </a: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dk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</a:endParaRPr>
          </a:p>
        </p:txBody>
      </p:sp>
      <p:pic>
        <p:nvPicPr>
          <p:cNvPr id="102" name="Google Shape;102;p13" descr="Uma imagem contendo comida  Descrição gerada automa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7816" y="496299"/>
            <a:ext cx="5575912" cy="417022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3"/>
          <p:cNvSpPr txBox="1"/>
          <p:nvPr/>
        </p:nvSpPr>
        <p:spPr>
          <a:xfrm>
            <a:off x="459950" y="38710481"/>
            <a:ext cx="31140000" cy="6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DESCRITORES: </a:t>
            </a:r>
            <a:r>
              <a:rPr lang="pt-BR" sz="3600" b="1" dirty="0" smtClean="0">
                <a:solidFill>
                  <a:schemeClr val="dk1"/>
                </a:solidFill>
              </a:rPr>
              <a:t>Inserir descritores</a:t>
            </a:r>
            <a:endParaRPr dirty="0"/>
          </a:p>
        </p:txBody>
      </p:sp>
      <p:sp>
        <p:nvSpPr>
          <p:cNvPr id="107" name="Google Shape;107;p13"/>
          <p:cNvSpPr txBox="1"/>
          <p:nvPr/>
        </p:nvSpPr>
        <p:spPr>
          <a:xfrm>
            <a:off x="16750350" y="23589875"/>
            <a:ext cx="14127900" cy="1441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62</Words>
  <Application>Microsoft Office PowerPoint</Application>
  <PresentationFormat>Personalizar</PresentationFormat>
  <Paragraphs>67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Aline</cp:lastModifiedBy>
  <cp:revision>5</cp:revision>
  <dcterms:modified xsi:type="dcterms:W3CDTF">2021-11-25T13:06:34Z</dcterms:modified>
</cp:coreProperties>
</file>